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6" r:id="rId4"/>
    <p:sldId id="257" r:id="rId5"/>
    <p:sldId id="264" r:id="rId6"/>
    <p:sldId id="265" r:id="rId7"/>
    <p:sldId id="258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52654-1123-4BFA-A46B-C8638C4D395A}">
          <p14:sldIdLst>
            <p14:sldId id="260"/>
            <p14:sldId id="259"/>
            <p14:sldId id="256"/>
            <p14:sldId id="257"/>
            <p14:sldId id="264"/>
            <p14:sldId id="265"/>
            <p14:sldId id="258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50" d="100"/>
          <a:sy n="50" d="100"/>
        </p:scale>
        <p:origin x="2136" y="1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3BD3-C581-6A26-0D51-B7EB6C4A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13D40-6FB4-403F-7FB2-7EF98DAC7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3398-C3C8-4CF5-9497-4991BEE6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3BC22-F877-A934-69B7-C035FA2D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F6173-025F-8F9F-17A8-3695CC56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6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2D0-A9C9-A068-88F7-02E0E304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0177A-9E54-2CD3-C889-936CB3E88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27589-C055-7416-B01C-C727B770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FA4F-F722-AE8A-6B71-341E593B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086A0-8986-9C58-3D7F-3A3FEFC3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8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2CE2F-0CD1-E117-4E04-03169AB9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9557B-049C-2E03-74AF-86096CD7C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E875-EB01-3043-1595-60BFBA9A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56CEE-E562-9007-37F1-BB9A09AD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6652E-A99C-2D7F-2FC6-5CCA5F05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33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8EC3-608E-0CD8-3CCD-A808C06B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F662D-FC25-BF19-FD63-072A1699B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F9B8-687D-B901-0950-B1FCA2EE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E396D-615C-9121-DB4C-8FB81684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0834-0EE5-8FC5-7452-ED1E0090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2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201E-A413-25A8-BC4B-65EC70D5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95A9F-19E5-96B8-6912-6B6DB5E1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A7EF7-9BD0-8B5C-6BED-683965F0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DABC-517E-E6C5-2C27-FDAFB5F4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3B761-A4B2-EC65-00F6-883FA81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3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5DC4-6F68-DDBE-A92A-F9152DC4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4961-7DD5-AF0A-3376-951F9DF75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03793-43DA-DD4D-89A4-40BEB02B6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69D6-C853-0022-51AF-793F0670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F6DEB-4297-A04D-FDE0-C1B21566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4394-AE7B-2E49-CCE0-CCC159AD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F142-A2DC-EA29-69F9-9436DE66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A22B8-CCE6-1156-1C64-1BBA6C77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59919-5A9D-48E8-3102-3894801C2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EE76F-495D-4A67-7A5E-47E4F1934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1FC55-0F50-9172-6EA7-5033D70A0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4664E-3D9E-5D83-17EA-C1591898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046E0-4A73-9C18-FDCC-B140CB88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675DC-9729-9EDA-07BA-5B7FF2DC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19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2D9C-BAC3-B11D-C89D-2C42DAD0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63C9F-3B72-1536-8F96-BEB3501A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C3AF1-38C0-2186-69F5-B28B545B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0A895-77FA-856B-9A90-FA854B6C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25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3A9C3-D5DC-4A86-EA90-EC3E039F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4F10-011E-C670-2A3E-661B9AFC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8D445-6A7E-1F66-E7F5-394A646F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13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D4A6-C684-88F2-E3CF-17F7C69A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C51C-FBAF-A57E-2BF8-7723AE32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C0455-97EB-39DE-5DC8-80FD5C975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BC902-32EC-0D44-AC9C-BC59CA40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6CADC-F5FD-9134-C23E-6051AC69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95DE9-9CDD-81AB-293C-09B784A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40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3E4D-6C49-98E9-7263-F6532742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12B62-C3B5-DFA3-5662-5F054B9CC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3B7C-2647-A8A3-DDED-660ED05DA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72FB9-5BF9-E3F9-1C5D-CCF88310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3F811-CC5F-B60A-B7FB-DE7A20A8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B048D-B7AD-19B8-3B80-E9FF0FA8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4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A4151-AC86-1BB6-26F6-2B377412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E9696-BA72-C6FB-20A5-344CCD7E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81CAD-7D1D-B39E-9B29-D7E011DEC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86441-3E12-4B44-9D7F-88D8F159C2B2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DB78A-AAB8-FFB6-7667-03D4F2BB0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E105-B533-53D6-C1B3-ACE5FABFD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EA31-7484-4A30-BE4C-94458BD70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46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ICLcft7t0TvrY6YDpijx03/DATING-MATCH?node-id=0%3A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4699-EC5B-A28F-383E-FB8D244D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4C8A3-6F37-ABE6-1C69-8D443360F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" y="189602"/>
            <a:ext cx="12026096" cy="6307680"/>
          </a:xfrm>
        </p:spPr>
      </p:pic>
    </p:spTree>
    <p:extLst>
      <p:ext uri="{BB962C8B-B14F-4D97-AF65-F5344CB8AC3E}">
        <p14:creationId xmlns:p14="http://schemas.microsoft.com/office/powerpoint/2010/main" val="14339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D4BB-FC21-5261-F2BE-B3C3AB9A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491"/>
            <a:ext cx="10515600" cy="144419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9F02E-20D2-6BF6-FB01-78CFC575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295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BFF69-667A-4C48-12A1-0D25E662EF1A}"/>
              </a:ext>
            </a:extLst>
          </p:cNvPr>
          <p:cNvSpPr txBox="1"/>
          <p:nvPr/>
        </p:nvSpPr>
        <p:spPr>
          <a:xfrm>
            <a:off x="7500731" y="767359"/>
            <a:ext cx="469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DATING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688B6-9802-4500-8858-0EC928F077E0}"/>
              </a:ext>
            </a:extLst>
          </p:cNvPr>
          <p:cNvSpPr txBox="1"/>
          <p:nvPr/>
        </p:nvSpPr>
        <p:spPr>
          <a:xfrm>
            <a:off x="8472668" y="5416952"/>
            <a:ext cx="341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BY</a:t>
            </a:r>
          </a:p>
          <a:p>
            <a:r>
              <a:rPr lang="en-IN" dirty="0">
                <a:latin typeface="Arial Black" panose="020B0A04020102020204" pitchFamily="34" charset="0"/>
              </a:rPr>
              <a:t>      TEAM JADAG</a:t>
            </a:r>
          </a:p>
        </p:txBody>
      </p:sp>
    </p:spTree>
    <p:extLst>
      <p:ext uri="{BB962C8B-B14F-4D97-AF65-F5344CB8AC3E}">
        <p14:creationId xmlns:p14="http://schemas.microsoft.com/office/powerpoint/2010/main" val="31168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C613-4F9E-0626-C584-C316254DB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55DF-AC35-2B7F-112B-AC8550A26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7D6B7-1441-C71C-132D-172592F4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98DAC-0A5F-1040-4E04-998CB0523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7CCC-03D4-0278-79D4-616CE29E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9B92-2AFA-BBA5-A986-E516478B6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752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E7BB-1934-0385-E330-036AABAD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05E17-5B52-C329-32E5-D422B8D3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1559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A4BD-3FEF-7170-1DCF-BDCD0E35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D8FD6-D91A-6C25-E9DF-87A07841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63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47FA-7E0A-CE26-2A09-7508FDC0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1D5C8-2697-A9D7-305B-F1CE594F5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913C1-F6A8-19C1-6859-26384A2B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3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5E5D-B48F-80A3-A50D-78CD4CAD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5D78E-2DDA-3082-D23F-613077EBF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A1592-EB4F-0B56-EF14-0F7C4C560FE0}"/>
              </a:ext>
            </a:extLst>
          </p:cNvPr>
          <p:cNvSpPr txBox="1"/>
          <p:nvPr/>
        </p:nvSpPr>
        <p:spPr>
          <a:xfrm>
            <a:off x="972274" y="1690688"/>
            <a:ext cx="620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entaur" panose="02030504050205020304" pitchFamily="18" charset="0"/>
                <a:hlinkClick r:id="rId3"/>
              </a:rPr>
              <a:t>CLICK HERE </a:t>
            </a:r>
            <a:r>
              <a:rPr lang="en-IN" sz="2800" dirty="0">
                <a:latin typeface="Centaur" panose="02030504050205020304" pitchFamily="18" charset="0"/>
              </a:rPr>
              <a:t>TO REGISTER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AEC79-4323-740C-4816-FB5C7ABC161D}"/>
              </a:ext>
            </a:extLst>
          </p:cNvPr>
          <p:cNvSpPr txBox="1"/>
          <p:nvPr/>
        </p:nvSpPr>
        <p:spPr>
          <a:xfrm>
            <a:off x="5787342" y="247385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8886C-C0E7-41D0-E04A-1C32880EA0D7}"/>
              </a:ext>
            </a:extLst>
          </p:cNvPr>
          <p:cNvSpPr txBox="1"/>
          <p:nvPr/>
        </p:nvSpPr>
        <p:spPr>
          <a:xfrm>
            <a:off x="6888480" y="2505670"/>
            <a:ext cx="405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rlin Sans FB Demi" panose="020E0802020502020306" pitchFamily="34" charset="0"/>
              </a:rPr>
              <a:t>GITHUB URL : https://github.com/ahamedjaas/DATING-MATCH/upload</a:t>
            </a:r>
          </a:p>
        </p:txBody>
      </p:sp>
    </p:spTree>
    <p:extLst>
      <p:ext uri="{BB962C8B-B14F-4D97-AF65-F5344CB8AC3E}">
        <p14:creationId xmlns:p14="http://schemas.microsoft.com/office/powerpoint/2010/main" val="395798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F226-4B69-2AE4-6D72-8C632C4E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5E756-A13E-F25F-5B8B-CF874C9A3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7" y="231493"/>
            <a:ext cx="10972800" cy="6261382"/>
          </a:xfrm>
        </p:spPr>
      </p:pic>
    </p:spTree>
    <p:extLst>
      <p:ext uri="{BB962C8B-B14F-4D97-AF65-F5344CB8AC3E}">
        <p14:creationId xmlns:p14="http://schemas.microsoft.com/office/powerpoint/2010/main" val="271410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25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Arial Black</vt:lpstr>
      <vt:lpstr>Berlin Sans FB Demi</vt:lpstr>
      <vt:lpstr>Calibri</vt:lpstr>
      <vt:lpstr>Calibri Light</vt:lpstr>
      <vt:lpstr>Centaur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Jaasim Ahamed</dc:creator>
  <cp:lastModifiedBy>Jaasim Ahamed</cp:lastModifiedBy>
  <cp:revision>11</cp:revision>
  <dcterms:created xsi:type="dcterms:W3CDTF">2022-11-03T17:25:29Z</dcterms:created>
  <dcterms:modified xsi:type="dcterms:W3CDTF">2022-11-04T10:15:53Z</dcterms:modified>
</cp:coreProperties>
</file>